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483"/>
    <a:srgbClr val="E3C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38" y="-78"/>
      </p:cViewPr>
      <p:guideLst>
        <p:guide orient="horz" pos="3133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F618D-C141-438A-80C4-6593502E2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199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064-F22C-4E2A-AC5A-38F572B30E94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B21-F83C-40E1-959A-8F7921F8B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064-F22C-4E2A-AC5A-38F572B30E94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B21-F83C-40E1-959A-8F7921F8B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064-F22C-4E2A-AC5A-38F572B30E94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B21-F83C-40E1-959A-8F7921F8BB4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064-F22C-4E2A-AC5A-38F572B30E94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B21-F83C-40E1-959A-8F7921F8BB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064-F22C-4E2A-AC5A-38F572B30E94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B21-F83C-40E1-959A-8F7921F8B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064-F22C-4E2A-AC5A-38F572B30E94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B21-F83C-40E1-959A-8F7921F8BB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064-F22C-4E2A-AC5A-38F572B30E94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B21-F83C-40E1-959A-8F7921F8B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064-F22C-4E2A-AC5A-38F572B30E94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B21-F83C-40E1-959A-8F7921F8B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064-F22C-4E2A-AC5A-38F572B30E94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B21-F83C-40E1-959A-8F7921F8B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064-F22C-4E2A-AC5A-38F572B30E94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B21-F83C-40E1-959A-8F7921F8BB4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064-F22C-4E2A-AC5A-38F572B30E94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B21-F83C-40E1-959A-8F7921F8BB4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31A064-F22C-4E2A-AC5A-38F572B30E94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418B21-F83C-40E1-959A-8F7921F8BB4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352839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Участие старшеклассников 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Томской области в 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финале Российского национального юниорского водного конкурса 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2003-2018гг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Ð Ð¾ÑÑÐ¸Ð¹ÑÐºÐ¸Ð¹ ÐÐ°ÑÐ¸Ð¾Ð½Ð°Ð»ÑÐ½ÑÐ¹ ÐºÐ¾Ð½ÐºÑÑÑ Ð²Ð¾Ð´Ð½ÑÑ Ð¿ÑÐ¾ÐµÐºÑÐ¾Ð² ÑÑÐ°ÑÑÐµÐºÐ»Ð°ÑÑÐ½Ð¸ÐºÐ¾Ð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21730"/>
            <a:ext cx="19431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31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04448" cy="11521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Российский национальный юниорский водный конкурс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Томская область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Ð Ð¾ÑÑÐ¸Ð¹ÑÐºÐ¸Ð¹ ÐÐ°ÑÐ¸Ð¾Ð½Ð°Ð»ÑÐ½ÑÐ¹ ÐºÐ¾Ð½ÐºÑÑÑ Ð²Ð¾Ð´Ð½ÑÑ Ð¿ÑÐ¾ÐµÐºÑÐ¾Ð² ÑÑÐ°ÑÑÐµÐºÐ»Ð°ÑÑÐ½Ð¸ÐºÐ¾Ð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090361" cy="7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780928"/>
            <a:ext cx="8420472" cy="329320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fontAlgn="t"/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Рейтинг регионов по участию финале Конкурса 2003-2018гг.</a:t>
            </a:r>
          </a:p>
          <a:p>
            <a:pPr algn="ctr" fontAlgn="t"/>
            <a:endParaRPr lang="ru-RU" sz="1600" b="1" u="sng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t"/>
            <a:r>
              <a:rPr lang="ru-RU" sz="1600" b="1" dirty="0" smtClean="0">
                <a:solidFill>
                  <a:srgbClr val="E3C557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i="1" u="sng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наград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Республика Татарстан</a:t>
            </a:r>
          </a:p>
          <a:p>
            <a:pPr fontAlgn="t"/>
            <a:r>
              <a:rPr lang="ru-RU" sz="1600" b="1" dirty="0" smtClean="0">
                <a:solidFill>
                  <a:srgbClr val="E3C557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i="1" u="sng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наград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Красноярский край</a:t>
            </a:r>
          </a:p>
          <a:p>
            <a:r>
              <a:rPr lang="ru-RU" sz="1600" b="1" dirty="0" smtClean="0">
                <a:solidFill>
                  <a:srgbClr val="E3C557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i="1" u="sng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наград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Калининградская область, Республика Марий Эл, Нижегородская область</a:t>
            </a:r>
          </a:p>
          <a:p>
            <a:r>
              <a:rPr lang="ru-RU" sz="1600" b="1" dirty="0" smtClean="0">
                <a:solidFill>
                  <a:srgbClr val="E3C557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i="1" u="sng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наград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Астраханская область</a:t>
            </a:r>
          </a:p>
          <a:p>
            <a:r>
              <a:rPr lang="ru-RU" sz="1600" b="1" dirty="0" smtClean="0">
                <a:solidFill>
                  <a:srgbClr val="E3C557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i="1" u="sng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наград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Мурманская область, Пермский край, Санкт-Петербург, Республика Башкортостан</a:t>
            </a:r>
          </a:p>
          <a:p>
            <a:r>
              <a:rPr lang="ru-RU" sz="1600" b="1" dirty="0" smtClean="0">
                <a:solidFill>
                  <a:srgbClr val="E3C557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ru-RU" sz="1600" i="1" u="sng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наград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Вологодская область, Ленинградская область, Москва, Свердловская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область, Ставропольский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край, </a:t>
            </a:r>
            <a:r>
              <a:rPr lang="ru-RU" sz="1600" b="1" u="sng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Томская область</a:t>
            </a:r>
          </a:p>
          <a:p>
            <a:endParaRPr lang="ru-RU" sz="1600" dirty="0"/>
          </a:p>
          <a:p>
            <a:pPr fontAlgn="t"/>
            <a:endParaRPr lang="ru-RU" sz="16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46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20888"/>
            <a:ext cx="8636496" cy="4248472"/>
          </a:xfrm>
        </p:spPr>
        <p:txBody>
          <a:bodyPr>
            <a:noAutofit/>
          </a:bodyPr>
          <a:lstStyle/>
          <a:p>
            <a:pPr marL="539750" indent="-539750">
              <a:buNone/>
            </a:pPr>
            <a:r>
              <a:rPr lang="ru-RU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2003 год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«Обследование станций водоподготовки и водоочистки п. Кисловка»</a:t>
            </a:r>
          </a:p>
          <a:p>
            <a:pPr marL="539750" indent="0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Евгения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Францина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Ольга Осипова, школа № 51 г. Томска, Виктория Митькина, школа № 42</a:t>
            </a:r>
          </a:p>
          <a:p>
            <a:pPr marL="539750" indent="0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Руководитель: Т.А.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Юрмазова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доцент ТПУ</a:t>
            </a:r>
          </a:p>
          <a:p>
            <a:pPr marL="0" indent="0">
              <a:buNone/>
            </a:pPr>
            <a:endParaRPr lang="ru-RU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indent="-539750">
              <a:buNone/>
            </a:pPr>
            <a:r>
              <a:rPr lang="ru-RU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2004 год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«Живой мир реки </a:t>
            </a:r>
            <a:r>
              <a:rPr lang="ru-RU" sz="1800" b="1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Ушайки</a:t>
            </a:r>
            <a:r>
              <a:rPr lang="ru-RU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en-US" sz="1800" b="1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539750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Антон Капустин, школа № 16 г. Томска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539750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Руководитель: А.А. Макаревич, учитель химии и биологии</a:t>
            </a:r>
          </a:p>
          <a:p>
            <a:pPr fontAlgn="t">
              <a:buBlip>
                <a:blip r:embed="rId2"/>
              </a:buBlip>
            </a:pP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Поощрительный приз в номинации «Сохранение биоразнообразия водных экосистем российских городов»</a:t>
            </a:r>
          </a:p>
          <a:p>
            <a:pPr fontAlgn="t">
              <a:buBlip>
                <a:blip r:embed="rId2"/>
              </a:buBlip>
            </a:pP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04448" cy="11521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Российский национальный юниорский водный конкурс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Томская область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Ð Ð¾ÑÑÐ¸Ð¹ÑÐºÐ¸Ð¹ ÐÐ°ÑÐ¸Ð¾Ð½Ð°Ð»ÑÐ½ÑÐ¹ ÐºÐ¾Ð½ÐºÑÑÑ Ð²Ð¾Ð´Ð½ÑÑ Ð¿ÑÐ¾ÐµÐºÑÐ¾Ð² ÑÑÐ°ÑÑÐµÐºÐ»Ð°ÑÑÐ½Ð¸ÐºÐ¾Ð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090361" cy="7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63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564904"/>
            <a:ext cx="8928992" cy="3777283"/>
          </a:xfrm>
        </p:spPr>
        <p:txBody>
          <a:bodyPr>
            <a:normAutofit fontScale="77500" lnSpcReduction="20000"/>
          </a:bodyPr>
          <a:lstStyle/>
          <a:p>
            <a:pPr marL="0" indent="0" fontAlgn="t">
              <a:buNone/>
            </a:pPr>
            <a:r>
              <a:rPr lang="ru-RU" sz="23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2005 год </a:t>
            </a:r>
            <a:r>
              <a:rPr lang="ru-RU" sz="23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3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ru-RU" sz="23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Чистую питьевую воду жителям Томского </a:t>
            </a:r>
            <a:r>
              <a:rPr lang="ru-RU" sz="2300" b="1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Приобья</a:t>
            </a:r>
            <a:r>
              <a:rPr lang="ru-RU" sz="23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23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85950" indent="-1346200" fontAlgn="t">
              <a:buNone/>
            </a:pPr>
            <a:r>
              <a:rPr lang="ru-RU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Мария Колесникова, Эмилия Иванова и Полина Карташова,  </a:t>
            </a:r>
            <a:r>
              <a:rPr lang="ru-RU" sz="2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Тегульдетская</a:t>
            </a:r>
            <a:r>
              <a:rPr lang="ru-RU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СОШ</a:t>
            </a:r>
          </a:p>
          <a:p>
            <a:pPr marL="1885950" indent="-1346200" fontAlgn="t">
              <a:buNone/>
            </a:pPr>
            <a:r>
              <a:rPr lang="ru-RU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Руководители: О.Д. Лукашевич канд.</a:t>
            </a:r>
            <a:r>
              <a:rPr lang="en-US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хим. наук, доц. ТГАСУ, </a:t>
            </a:r>
            <a:r>
              <a:rPr lang="en-US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Е.В.</a:t>
            </a:r>
            <a:r>
              <a:rPr lang="en-US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Кухарская</a:t>
            </a:r>
            <a:r>
              <a:rPr lang="ru-RU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учитель биологии </a:t>
            </a:r>
            <a:endParaRPr lang="ru-RU" sz="2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t">
              <a:buBlip>
                <a:blip r:embed="rId2"/>
              </a:buBlip>
            </a:pPr>
            <a:r>
              <a:rPr lang="ru-RU" sz="23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Призер Конкурса</a:t>
            </a:r>
          </a:p>
          <a:p>
            <a:pPr marL="0" indent="0" fontAlgn="t">
              <a:buNone/>
            </a:pPr>
            <a:endParaRPr lang="ru-RU" sz="23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t">
              <a:buNone/>
            </a:pPr>
            <a:r>
              <a:rPr lang="ru-RU" sz="23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2006 год </a:t>
            </a:r>
            <a:r>
              <a:rPr lang="ru-RU" sz="23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3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ru-RU" sz="23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Экологическое состояние  водоемов  с. Молчаново»</a:t>
            </a:r>
            <a:endParaRPr lang="ru-RU" sz="23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85950" indent="-1163638" fontAlgn="t">
              <a:buNone/>
            </a:pPr>
            <a:r>
              <a:rPr lang="ru-RU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Павел</a:t>
            </a:r>
            <a:r>
              <a:rPr lang="en-US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Ковалев</a:t>
            </a:r>
            <a:r>
              <a:rPr lang="ru-RU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23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Молчановская</a:t>
            </a:r>
            <a:r>
              <a:rPr lang="ru-RU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СОШ</a:t>
            </a:r>
            <a:endParaRPr lang="ru-RU" sz="2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85950" indent="-1163638" fontAlgn="t">
              <a:buNone/>
            </a:pPr>
            <a:r>
              <a:rPr lang="ru-RU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Руководители: </a:t>
            </a:r>
            <a:r>
              <a:rPr lang="ru-RU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О.Д</a:t>
            </a:r>
            <a:r>
              <a:rPr lang="ru-RU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Лукашевич </a:t>
            </a:r>
            <a:r>
              <a:rPr lang="ru-RU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канд</a:t>
            </a:r>
            <a:r>
              <a:rPr lang="ru-RU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хим. наук, доц. ТГАСУ, </a:t>
            </a:r>
            <a:r>
              <a:rPr lang="en-US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О.В.</a:t>
            </a:r>
            <a:r>
              <a:rPr lang="en-US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3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Перковская</a:t>
            </a:r>
            <a:r>
              <a:rPr lang="ru-RU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учитель биологии </a:t>
            </a:r>
            <a:endParaRPr lang="en-US" sz="2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85950" indent="-1163638" fontAlgn="t">
              <a:buNone/>
            </a:pPr>
            <a:endParaRPr lang="en-US" sz="2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85950" indent="-1163638" fontAlgn="t">
              <a:buNone/>
            </a:pPr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04448" cy="11521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Российский национальный юниорский водный конкурс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Томская область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Ð Ð¾ÑÑÐ¸Ð¹ÑÐºÐ¸Ð¹ ÐÐ°ÑÐ¸Ð¾Ð½Ð°Ð»ÑÐ½ÑÐ¹ ÐºÐ¾Ð½ÐºÑÑÑ Ð²Ð¾Ð´Ð½ÑÑ Ð¿ÑÐ¾ÐµÐºÑÐ¾Ð² ÑÑÐ°ÑÑÐµÐºÐ»Ð°ÑÑÐ½Ð¸ÐºÐ¾Ð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090361" cy="7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59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496945" cy="4032447"/>
          </a:xfrm>
        </p:spPr>
        <p:txBody>
          <a:bodyPr>
            <a:noAutofit/>
          </a:bodyPr>
          <a:lstStyle/>
          <a:p>
            <a:pPr marL="722313" indent="-722313" fontAlgn="t">
              <a:buNone/>
            </a:pPr>
            <a:r>
              <a:rPr lang="ru-RU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 год </a:t>
            </a:r>
            <a:r>
              <a:rPr lang="ru-RU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ru-RU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Гидрологические условия образования травертинов»</a:t>
            </a:r>
            <a:endParaRPr lang="ru-RU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90700" indent="-1165225" fontAlgn="t">
              <a:buNone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Елена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Былина, Лицей при ТПУ, г. Томск</a:t>
            </a:r>
          </a:p>
          <a:p>
            <a:pPr marL="1790700" indent="-1165225" fontAlgn="t">
              <a:buNone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Руководители: О.Е.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Лепокурова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канд. хим. наук, доцент ТПУ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Н.Т.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Усова,  учитель химии</a:t>
            </a:r>
          </a:p>
          <a:p>
            <a:pPr marL="0" indent="0" fontAlgn="t">
              <a:buNone/>
            </a:pPr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22313" indent="-722313" fontAlgn="t">
              <a:buNone/>
            </a:pPr>
            <a:r>
              <a:rPr lang="ru-RU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 год </a:t>
            </a:r>
            <a:r>
              <a:rPr lang="ru-RU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ru-RU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«</a:t>
            </a:r>
            <a:r>
              <a:rPr lang="ru-RU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Выделение и утилизация отходов водоподготовки Томского водозабора»</a:t>
            </a:r>
            <a:endParaRPr lang="ru-RU" sz="18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03388" indent="-1077913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Ксения Станкевич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Лицей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ТПУ, г. Томск</a:t>
            </a:r>
          </a:p>
          <a:p>
            <a:pPr marL="1703388" indent="-1077913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Руководители: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О.Д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Лукашевич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докт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наук, проф.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ТГАСУ,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Н.Т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Усова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учитель химии</a:t>
            </a:r>
          </a:p>
          <a:p>
            <a:pPr fontAlgn="t">
              <a:buBlip>
                <a:blip r:embed="rId2"/>
              </a:buBlip>
            </a:pP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Победитель Конкурса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участие в Стокгольмском юниорском водном конкурсе</a:t>
            </a: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04448" cy="11521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Российский национальный юниорский водный конкурс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Томская область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Ð Ð¾ÑÑÐ¸Ð¹ÑÐºÐ¸Ð¹ ÐÐ°ÑÐ¸Ð¾Ð½Ð°Ð»ÑÐ½ÑÐ¹ ÐºÐ¾Ð½ÐºÑÑÑ Ð²Ð¾Ð´Ð½ÑÑ Ð¿ÑÐ¾ÐµÐºÑÐ¾Ð² ÑÑÐ°ÑÑÐµÐºÐ»Ð°ÑÑÐ½Ð¸ÐºÐ¾Ð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090361" cy="7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5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132856"/>
            <a:ext cx="8856984" cy="4581128"/>
          </a:xfrm>
        </p:spPr>
        <p:txBody>
          <a:bodyPr>
            <a:noAutofit/>
          </a:bodyPr>
          <a:lstStyle/>
          <a:p>
            <a:pPr marL="625475" indent="-625475" fontAlgn="t">
              <a:buNone/>
            </a:pPr>
            <a:r>
              <a:rPr lang="ru-RU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 год – «</a:t>
            </a:r>
            <a:r>
              <a:rPr lang="ru-RU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Оценка экологического состояния водоемов методом </a:t>
            </a:r>
            <a:r>
              <a:rPr lang="ru-RU" sz="1800" b="1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биоиндикации</a:t>
            </a:r>
            <a:r>
              <a:rPr lang="ru-RU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8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5475" indent="0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Катерина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Монахова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 экологического воспитания детей,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Стрежевой</a:t>
            </a:r>
          </a:p>
          <a:p>
            <a:pPr marL="1790700" indent="-1165225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Руководители: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И.Е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Мерзлякова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канд. биол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наук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доцент ТГУ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Л.Н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Сизова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пед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доп. образования </a:t>
            </a:r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t">
              <a:buBlip>
                <a:blip r:embed="rId2"/>
              </a:buBlip>
            </a:pP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Победитель 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номинации Председателя Национального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номинационного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комитета</a:t>
            </a:r>
          </a:p>
          <a:p>
            <a:pPr marL="0" indent="0" fontAlgn="t">
              <a:buNone/>
            </a:pP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t">
              <a:buNone/>
            </a:pPr>
            <a:r>
              <a:rPr lang="ru-RU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 год – «</a:t>
            </a:r>
            <a:r>
              <a:rPr lang="ru-RU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Сорбент на основе </a:t>
            </a:r>
            <a:r>
              <a:rPr lang="ru-RU" sz="1800" b="1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стеклобоя</a:t>
            </a:r>
            <a:r>
              <a:rPr lang="ru-RU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8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5475" indent="0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Кобякова Алина, Лицей при ТПУ, г. Томск</a:t>
            </a:r>
          </a:p>
          <a:p>
            <a:pPr marL="1433513" indent="-808038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Руководители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Лукашевич О.Д., </a:t>
            </a:r>
            <a:r>
              <a:rPr lang="ru-RU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докт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наук, проф. ТГАСУ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Усова Н.Т.,  учитель химии, канд. хим. наук</a:t>
            </a:r>
          </a:p>
          <a:p>
            <a:pPr fontAlgn="t">
              <a:buBlip>
                <a:blip r:embed="rId2"/>
              </a:buBlip>
            </a:pP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Победитель номинации «Технологии водоподготовки очистки сточных вод и рационального использования водных ресурсов»</a:t>
            </a:r>
          </a:p>
          <a:p>
            <a:pPr fontAlgn="t">
              <a:buBlip>
                <a:blip r:embed="rId2"/>
              </a:buBlip>
            </a:pP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t">
              <a:buNone/>
            </a:pP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04448" cy="11521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Российский национальный юниорский водный конкурс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Томская область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Ð Ð¾ÑÑÐ¸Ð¹ÑÐºÐ¸Ð¹ ÐÐ°ÑÐ¸Ð¾Ð½Ð°Ð»ÑÐ½ÑÐ¹ ÐºÐ¾Ð½ÐºÑÑÑ Ð²Ð¾Ð´Ð½ÑÑ Ð¿ÑÐ¾ÐµÐºÑÐ¾Ð² ÑÑÐ°ÑÑÐµÐºÐ»Ð°ÑÑÐ½Ð¸ÐºÐ¾Ð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090361" cy="7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8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929" y="2604850"/>
            <a:ext cx="8682559" cy="3992502"/>
          </a:xfrm>
        </p:spPr>
        <p:txBody>
          <a:bodyPr>
            <a:normAutofit/>
          </a:bodyPr>
          <a:lstStyle/>
          <a:p>
            <a:pPr marL="808038" indent="-808038" fontAlgn="t">
              <a:buNone/>
            </a:pPr>
            <a:r>
              <a:rPr lang="ru-RU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 год – «</a:t>
            </a:r>
            <a:r>
              <a:rPr lang="ru-RU" sz="1800" b="1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Фотокаталитическое</a:t>
            </a:r>
            <a:r>
              <a:rPr lang="ru-RU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обеззараживание пресной воды»</a:t>
            </a:r>
            <a:endParaRPr lang="ru-RU" sz="18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33513" indent="-808038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Максим Мищенко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школа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№ 16, г. Томск</a:t>
            </a:r>
          </a:p>
          <a:p>
            <a:pPr marL="1433513" indent="-808038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Руководители: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Т.Д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Малиновская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докт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наук, проф.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ТГАСУ</a:t>
            </a:r>
            <a:b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А.А. Макаревич,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учитель экологии</a:t>
            </a:r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8038" indent="-808038" fontAlgn="t">
              <a:buNone/>
            </a:pPr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8038" indent="-808038" fontAlgn="t">
              <a:buNone/>
            </a:pPr>
            <a:r>
              <a:rPr lang="ru-RU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год – «</a:t>
            </a:r>
            <a:r>
              <a:rPr lang="ru-RU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Характеристика флористического и фаунистического комплексов пойменных озер Стрежевого»</a:t>
            </a:r>
            <a:endParaRPr lang="ru-RU" sz="18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8038" indent="-182563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Елизавета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Баиева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 экологического воспитания детей, </a:t>
            </a:r>
            <a:b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Стрежевой</a:t>
            </a:r>
          </a:p>
          <a:p>
            <a:pPr marL="808038" indent="-182563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Руководитель: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С.А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Фоменко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педагог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доп.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04448" cy="11521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Российский национальный юниорский водный конкурс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Томская область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Ð Ð¾ÑÑÐ¸Ð¹ÑÐºÐ¸Ð¹ ÐÐ°ÑÐ¸Ð¾Ð½Ð°Ð»ÑÐ½ÑÐ¹ ÐºÐ¾Ð½ÐºÑÑÑ Ð²Ð¾Ð´Ð½ÑÑ Ð¿ÑÐ¾ÐµÐºÑÐ¾Ð² ÑÑÐ°ÑÑÐµÐºÐ»Ð°ÑÑÐ½Ð¸ÐºÐ¾Ð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090361" cy="7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955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564904"/>
            <a:ext cx="8816515" cy="3705861"/>
          </a:xfrm>
        </p:spPr>
        <p:txBody>
          <a:bodyPr>
            <a:noAutofit/>
          </a:bodyPr>
          <a:lstStyle/>
          <a:p>
            <a:pPr marL="625475" indent="-625475" fontAlgn="t">
              <a:buNone/>
            </a:pPr>
            <a:r>
              <a:rPr lang="ru-RU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год – «</a:t>
            </a:r>
            <a:r>
              <a:rPr lang="ru-RU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Способ удаления устойчивых форм железа из подземных природных вод хозяйственно-питьевого назначения»</a:t>
            </a:r>
          </a:p>
          <a:p>
            <a:pPr marL="1077913" indent="-452438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Данил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Алифоренко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лицей при ТПУ, г. Томск</a:t>
            </a:r>
          </a:p>
          <a:p>
            <a:pPr marL="1703388" indent="-1077913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Руководители: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О.Д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Лукашевич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докт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наук, проф. ТГАСУ</a:t>
            </a:r>
            <a:b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Н.Т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Усова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учитель химии</a:t>
            </a:r>
          </a:p>
          <a:p>
            <a:pPr fontAlgn="t">
              <a:buBlip>
                <a:blip r:embed="rId2"/>
              </a:buBlip>
            </a:pP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Призер номинации «Развитие водохозяйственного комплекса России»</a:t>
            </a:r>
          </a:p>
          <a:p>
            <a:pPr marL="0" indent="0" fontAlgn="t">
              <a:buNone/>
            </a:pPr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5475" indent="-625475" fontAlgn="t">
              <a:buNone/>
            </a:pPr>
            <a:r>
              <a:rPr lang="ru-RU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 год – </a:t>
            </a:r>
            <a:r>
              <a:rPr lang="ru-RU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«Сапропелевый сорбент для очистки загрязненных вод»</a:t>
            </a:r>
          </a:p>
          <a:p>
            <a:pPr marL="625475" indent="0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Лада Петровская, лицей при ТПУ, г. Томск </a:t>
            </a:r>
          </a:p>
          <a:p>
            <a:pPr marL="625475" indent="0" fontAlgn="t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Руководитель: Н. Т. Усова, учитель химии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04448" cy="11521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Российский национальный юниорский водный конкурс </a:t>
            </a:r>
            <a:b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Томская область</a:t>
            </a:r>
            <a:endParaRPr lang="ru-RU" sz="15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Ð Ð¾ÑÑÐ¸Ð¹ÑÐºÐ¸Ð¹ ÐÐ°ÑÐ¸Ð¾Ð½Ð°Ð»ÑÐ½ÑÐ¹ ÐºÐ¾Ð½ÐºÑÑÑ Ð²Ð¾Ð´Ð½ÑÑ Ð¿ÑÐ¾ÐµÐºÑÐ¾Ð² ÑÑÐ°ÑÑÐµÐºÐ»Ð°ÑÑÐ½Ð¸ÐºÐ¾Ð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090361" cy="7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61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284" y="2708920"/>
            <a:ext cx="8856984" cy="2088232"/>
          </a:xfrm>
        </p:spPr>
        <p:txBody>
          <a:bodyPr>
            <a:normAutofit lnSpcReduction="10000"/>
          </a:bodyPr>
          <a:lstStyle/>
          <a:p>
            <a:pPr marL="722313" indent="-722313">
              <a:buNone/>
            </a:pPr>
            <a:r>
              <a:rPr lang="ru-RU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 год – «</a:t>
            </a:r>
            <a:r>
              <a:rPr lang="ru-RU" sz="1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Оценка </a:t>
            </a:r>
            <a:r>
              <a:rPr lang="ru-RU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качества питьевой воды с. </a:t>
            </a:r>
            <a:r>
              <a:rPr lang="ru-RU" sz="1800" b="1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Поротниково</a:t>
            </a:r>
            <a:r>
              <a:rPr lang="ru-RU" sz="1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8038" indent="-182563">
              <a:buNone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Леонид Щукин, 10 класс,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Поротниковская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СОШ, </a:t>
            </a:r>
            <a:r>
              <a:rPr lang="ru-RU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Бакчарский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район </a:t>
            </a:r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90700" indent="-1165225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Руководители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Д.Р. Романенко, преподаватель направления химической подготовки ОГБПОУ «ТПГК»;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А.А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Батанина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преподаватель направления химической подготовки ОГБПОУ «ТПГК»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04448" cy="11521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Российский национальный юниорский водный конкурс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Томская область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Ð Ð¾ÑÑÐ¸Ð¹ÑÐºÐ¸Ð¹ ÐÐ°ÑÐ¸Ð¾Ð½Ð°Ð»ÑÐ½ÑÐ¹ ÐºÐ¾Ð½ÐºÑÑÑ Ð²Ð¾Ð´Ð½ÑÑ Ð¿ÑÐ¾ÐµÐºÑÐ¾Ð² ÑÑÐ°ÑÑÐµÐºÐ»Ð°ÑÑÐ½Ð¸ÐºÐ¾Ð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090361" cy="7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2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04448" cy="11521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Российский национальный юниорский водный конкурс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Томская область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Ð Ð¾ÑÑÐ¸Ð¹ÑÐºÐ¸Ð¹ ÐÐ°ÑÐ¸Ð¾Ð½Ð°Ð»ÑÐ½ÑÐ¹ ÐºÐ¾Ð½ÐºÑÑÑ Ð²Ð¾Ð´Ð½ÑÑ Ð¿ÑÐ¾ÐµÐºÑÐ¾Ð² ÑÑÐ°ÑÑÐµÐºÐ»Ð°ÑÑÐ½Ð¸ÐºÐ¾Ð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090361" cy="7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780928"/>
            <a:ext cx="84204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 участия представителей Томской области в финале Конкурса 2003-2018гг.</a:t>
            </a:r>
          </a:p>
          <a:p>
            <a:pPr algn="ctr" fontAlgn="t"/>
            <a:endParaRPr lang="ru-RU" sz="1600" b="1" u="sng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t">
              <a:buBlip>
                <a:blip r:embed="rId3"/>
              </a:buBlip>
            </a:pPr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2004 год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Поощрительный приз в номинации «Сохранение биоразнообразия экосистем российских городов»</a:t>
            </a:r>
          </a:p>
          <a:p>
            <a:pPr fontAlgn="t">
              <a:buBlip>
                <a:blip r:embed="rId3"/>
              </a:buBlip>
            </a:pPr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2005 год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Призер Конкурса</a:t>
            </a:r>
          </a:p>
          <a:p>
            <a:pPr fontAlgn="t">
              <a:buBlip>
                <a:blip r:embed="rId3"/>
              </a:buBlip>
            </a:pPr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 год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Победитель Конкурса, участие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Стокгольмском юниорском водном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конкурсе</a:t>
            </a:r>
          </a:p>
          <a:p>
            <a:pPr fontAlgn="t">
              <a:buBlip>
                <a:blip r:embed="rId3"/>
              </a:buBlip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 год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Победитель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номинации Председателя Национального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номинационного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комитета</a:t>
            </a:r>
          </a:p>
          <a:p>
            <a:pPr fontAlgn="t">
              <a:buBlip>
                <a:blip r:embed="rId3"/>
              </a:buBlip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 год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Победитель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номинации «Технологии водоподготовки очистки сточных вод и рационального использования водных ресурсов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</a:p>
          <a:p>
            <a:pPr fontAlgn="t">
              <a:buBlip>
                <a:blip r:embed="rId3"/>
              </a:buBlip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год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Призер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номинации «Развитие водохозяйственного комплекса России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799</TotalTime>
  <Words>438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Участие старшеклассников  Томской области в  финале Российского национального юниорского водного конкурса  2003-2018гг.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Участие представителей Томской области в Российском национальном юниорском водном конкурсе</dc:title>
  <dc:creator>2</dc:creator>
  <cp:lastModifiedBy>2</cp:lastModifiedBy>
  <cp:revision>31</cp:revision>
  <cp:lastPrinted>2018-10-18T11:51:25Z</cp:lastPrinted>
  <dcterms:created xsi:type="dcterms:W3CDTF">2018-10-15T08:23:25Z</dcterms:created>
  <dcterms:modified xsi:type="dcterms:W3CDTF">2018-10-26T14:21:55Z</dcterms:modified>
</cp:coreProperties>
</file>