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9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0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5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6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7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9B21-7660-4219-A81B-6FB1D29C3C76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BD76D-AA32-4A9A-A510-3F9B3F45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4"/>
          <a:stretch/>
        </p:blipFill>
        <p:spPr>
          <a:xfrm>
            <a:off x="155177" y="1124744"/>
            <a:ext cx="8967956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2975" y="3284983"/>
            <a:ext cx="6980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solidFill>
                  <a:srgbClr val="098DE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Флешмоб</a:t>
            </a:r>
            <a:r>
              <a:rPr lang="ru-RU" sz="6000" b="1" i="1" dirty="0" smtClean="0">
                <a:solidFill>
                  <a:srgbClr val="098DE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 «Голубая лента» </a:t>
            </a:r>
            <a:endParaRPr lang="ru-RU" sz="6000" b="1" i="1" dirty="0">
              <a:solidFill>
                <a:srgbClr val="098DE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" y="0"/>
            <a:ext cx="9138778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416707" y="4036355"/>
            <a:ext cx="2028382" cy="2734117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100" b="1" i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5 </a:t>
            </a:r>
            <a:r>
              <a:rPr lang="ru-RU" sz="3100" b="1" i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лет </a:t>
            </a:r>
          </a:p>
          <a:p>
            <a:pPr algn="l"/>
            <a:r>
              <a:rPr lang="ru-RU" sz="2900" dirty="0" smtClean="0">
                <a:solidFill>
                  <a:schemeClr val="bg1"/>
                </a:solidFill>
              </a:rPr>
              <a:t>________________</a:t>
            </a:r>
          </a:p>
          <a:p>
            <a:pPr algn="l">
              <a:lnSpc>
                <a:spcPct val="120000"/>
              </a:lnSpc>
            </a:pPr>
            <a:r>
              <a:rPr lang="ru-RU" sz="2900" dirty="0" smtClean="0">
                <a:solidFill>
                  <a:schemeClr val="bg1"/>
                </a:solidFill>
                <a:latin typeface="Bookman Old Style" pitchFamily="18" charset="0"/>
              </a:rPr>
              <a:t>Впервые </a:t>
            </a:r>
            <a:r>
              <a:rPr lang="ru-RU" sz="2900" dirty="0" err="1">
                <a:solidFill>
                  <a:schemeClr val="bg1"/>
                </a:solidFill>
                <a:latin typeface="Bookman Old Style" pitchFamily="18" charset="0"/>
              </a:rPr>
              <a:t>флешмоб</a:t>
            </a:r>
            <a:r>
              <a:rPr lang="ru-RU" sz="2900" dirty="0">
                <a:solidFill>
                  <a:schemeClr val="bg1"/>
                </a:solidFill>
                <a:latin typeface="Bookman Old Style" pitchFamily="18" charset="0"/>
              </a:rPr>
              <a:t> был проведен в 2014 году в </a:t>
            </a:r>
            <a:r>
              <a:rPr lang="ru-RU" sz="2900" dirty="0" smtClean="0">
                <a:solidFill>
                  <a:schemeClr val="bg1"/>
                </a:solidFill>
                <a:latin typeface="Bookman Old Style" pitchFamily="18" charset="0"/>
              </a:rPr>
              <a:t> Омске, </a:t>
            </a:r>
            <a:r>
              <a:rPr lang="ru-RU" sz="2900" dirty="0">
                <a:solidFill>
                  <a:schemeClr val="bg1"/>
                </a:solidFill>
                <a:latin typeface="Bookman Old Style" pitchFamily="18" charset="0"/>
              </a:rPr>
              <a:t>который по праву считается родиной </a:t>
            </a:r>
            <a:r>
              <a:rPr lang="ru-RU" sz="2900" dirty="0" err="1" smtClean="0">
                <a:solidFill>
                  <a:schemeClr val="bg1"/>
                </a:solidFill>
                <a:latin typeface="Bookman Old Style" pitchFamily="18" charset="0"/>
              </a:rPr>
              <a:t>флешмоба</a:t>
            </a:r>
            <a:endParaRPr lang="ru-RU" sz="29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284" y="3763106"/>
            <a:ext cx="2142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122 </a:t>
            </a:r>
            <a:r>
              <a:rPr lang="ru-RU" sz="1700" b="1" i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тыс. участников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______________________</a:t>
            </a:r>
          </a:p>
          <a:p>
            <a:r>
              <a:rPr lang="ru-RU" sz="1600" dirty="0">
                <a:solidFill>
                  <a:schemeClr val="bg1"/>
                </a:solidFill>
                <a:latin typeface="Bookman Old Style" pitchFamily="18" charset="0"/>
              </a:rPr>
              <a:t>В мероприятии участвуют школьники, студенты,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учителя и все, пьющие воду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4016584"/>
            <a:ext cx="220694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45 </a:t>
            </a:r>
            <a:r>
              <a:rPr lang="ru-RU" sz="1700" b="1" i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регионов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__________________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Участвовали во </a:t>
            </a:r>
            <a:r>
              <a:rPr lang="ru-RU" sz="1600" dirty="0" err="1" smtClean="0">
                <a:solidFill>
                  <a:schemeClr val="bg1"/>
                </a:solidFill>
                <a:latin typeface="Bookman Old Style" pitchFamily="18" charset="0"/>
              </a:rPr>
              <a:t>флешмобе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ookman Old Style" pitchFamily="18" charset="0"/>
              </a:rPr>
              <a:t>в 2018 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8398" y="4016584"/>
            <a:ext cx="212256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79 км.  ленты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___________________</a:t>
            </a:r>
          </a:p>
          <a:p>
            <a:r>
              <a:rPr lang="ru-RU" sz="1600" dirty="0">
                <a:solidFill>
                  <a:schemeClr val="bg1"/>
                </a:solidFill>
                <a:latin typeface="Bookman Old Style" pitchFamily="18" charset="0"/>
              </a:rPr>
              <a:t>198000 голубых ленточек было роздано местным жителям в качестве символа бережного отношения к воде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27" y="548680"/>
            <a:ext cx="4201724" cy="30077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08" y="805000"/>
            <a:ext cx="4166578" cy="24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208912" cy="1080120"/>
          </a:xfrm>
        </p:spPr>
        <p:txBody>
          <a:bodyPr>
            <a:noAutofit/>
          </a:bodyPr>
          <a:lstStyle/>
          <a:p>
            <a:r>
              <a:rPr lang="ru-RU" sz="2100" i="1" dirty="0" smtClean="0">
                <a:solidFill>
                  <a:schemeClr val="bg1"/>
                </a:solidFill>
                <a:latin typeface="Book Antiqua" pitchFamily="18" charset="0"/>
              </a:rPr>
              <a:t>Центральная площадка проведения </a:t>
            </a:r>
            <a:r>
              <a:rPr lang="ru-RU" sz="2100" i="1" dirty="0" err="1" smtClean="0">
                <a:solidFill>
                  <a:schemeClr val="bg1"/>
                </a:solidFill>
                <a:latin typeface="Book Antiqua" pitchFamily="18" charset="0"/>
              </a:rPr>
              <a:t>флешмоба</a:t>
            </a:r>
            <a:r>
              <a:rPr lang="ru-RU" sz="2100" i="1" dirty="0" smtClean="0">
                <a:solidFill>
                  <a:schemeClr val="bg1"/>
                </a:solidFill>
                <a:latin typeface="Book Antiqua" pitchFamily="18" charset="0"/>
              </a:rPr>
              <a:t>  «Голубая лента» </a:t>
            </a:r>
            <a:r>
              <a:rPr lang="ru-RU" sz="2100" i="1" dirty="0">
                <a:solidFill>
                  <a:schemeClr val="bg1"/>
                </a:solidFill>
                <a:latin typeface="Book Antiqua" pitchFamily="18" charset="0"/>
              </a:rPr>
              <a:t>в </a:t>
            </a:r>
            <a:r>
              <a:rPr lang="ru-RU" sz="2100" i="1" dirty="0" smtClean="0">
                <a:solidFill>
                  <a:schemeClr val="bg1"/>
                </a:solidFill>
                <a:latin typeface="Book Antiqua" pitchFamily="18" charset="0"/>
              </a:rPr>
              <a:t>Москве в 2018 году – Музей Победы на Поклонной горе</a:t>
            </a:r>
            <a:endParaRPr lang="ru-RU" sz="21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53893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1000 человек </a:t>
            </a:r>
            <a:endParaRPr lang="ru-RU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01" y="4149080"/>
            <a:ext cx="3588908" cy="2452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1268760"/>
            <a:ext cx="409685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8" y="2204864"/>
            <a:ext cx="39364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5" y="0"/>
            <a:ext cx="9144000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136904" cy="1752600"/>
          </a:xfrm>
        </p:spPr>
        <p:txBody>
          <a:bodyPr>
            <a:noAutofit/>
          </a:bodyPr>
          <a:lstStyle/>
          <a:p>
            <a:r>
              <a:rPr lang="ru-RU" sz="91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Голубаялента.рф</a:t>
            </a:r>
            <a:endParaRPr lang="ru-RU" sz="91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Присоединяйтесь! </a:t>
            </a:r>
          </a:p>
          <a:p>
            <a:endParaRPr lang="ru-RU" sz="4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Танцуйте  в честь воды!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100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клюшина</dc:creator>
  <cp:lastModifiedBy>2</cp:lastModifiedBy>
  <cp:revision>24</cp:revision>
  <dcterms:created xsi:type="dcterms:W3CDTF">2018-04-08T21:06:53Z</dcterms:created>
  <dcterms:modified xsi:type="dcterms:W3CDTF">2018-04-12T14:04:21Z</dcterms:modified>
</cp:coreProperties>
</file>