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99"/>
    <a:srgbClr val="D9B3FF"/>
    <a:srgbClr val="00B0AC"/>
    <a:srgbClr val="0088CC"/>
    <a:srgbClr val="CC99FF"/>
    <a:srgbClr val="00CC99"/>
    <a:srgbClr val="ABFFFF"/>
    <a:srgbClr val="66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4021" autoAdjust="0"/>
  </p:normalViewPr>
  <p:slideViewPr>
    <p:cSldViewPr>
      <p:cViewPr>
        <p:scale>
          <a:sx n="66" d="100"/>
          <a:sy n="66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6AF88-E49F-4876-8ACE-0C10A048112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B54D4-AD8D-41FA-B55B-268153A15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54D4-AD8D-41FA-B55B-268153A1583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54D4-AD8D-41FA-B55B-268153A1583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54D4-AD8D-41FA-B55B-268153A1583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1365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54D4-AD8D-41FA-B55B-268153A1583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54D4-AD8D-41FA-B55B-268153A158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54D4-AD8D-41FA-B55B-268153A158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54D4-AD8D-41FA-B55B-268153A158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54D4-AD8D-41FA-B55B-268153A158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54D4-AD8D-41FA-B55B-268153A158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54D4-AD8D-41FA-B55B-268153A1583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54D4-AD8D-41FA-B55B-268153A158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54D4-AD8D-41FA-B55B-268153A1583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.mail.ru/compose?To=artchaostomsk@mail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ogbu.green.ts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8f5d4_ff4b174f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80650">
            <a:off x="1119219" y="3610691"/>
            <a:ext cx="8960395" cy="4208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Конкурс учебно-методических разработок экологической проблематики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skokshina\Desktop\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00042"/>
            <a:ext cx="1924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Скокшина\рабочие материалы для макетов\логотипы и гербы\ЦЭПиИ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00042"/>
            <a:ext cx="54737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skokshina\Desktop\пед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571480"/>
            <a:ext cx="110045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Скокшина\рабочие материалы для макетов\логотипы и гербы\эмблемма ОГУ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571480"/>
            <a:ext cx="723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57356" y="4509120"/>
            <a:ext cx="6747092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192" indent="-393192">
              <a:lnSpc>
                <a:spcPct val="90000"/>
              </a:lnSpc>
              <a:buClr>
                <a:srgbClr val="000000"/>
              </a:buClr>
            </a:pPr>
            <a:r>
              <a:rPr lang="ru-RU" dirty="0">
                <a:solidFill>
                  <a:srgbClr val="0070C0"/>
                </a:solidFill>
              </a:rPr>
              <a:t>Михайлова Марина Геннадьевна,</a:t>
            </a:r>
          </a:p>
          <a:p>
            <a:pPr marL="393192" indent="-393192">
              <a:lnSpc>
                <a:spcPct val="90000"/>
              </a:lnSpc>
              <a:buClr>
                <a:srgbClr val="000000"/>
              </a:buClr>
            </a:pPr>
            <a:r>
              <a:rPr lang="ru-RU" dirty="0">
                <a:solidFill>
                  <a:srgbClr val="0070C0"/>
                </a:solidFill>
              </a:rPr>
              <a:t>начальник отдела экологического образования и просвещения  </a:t>
            </a:r>
          </a:p>
          <a:p>
            <a:pPr marL="393192" indent="-393192">
              <a:lnSpc>
                <a:spcPct val="90000"/>
              </a:lnSpc>
              <a:buClr>
                <a:srgbClr val="000000"/>
              </a:buClr>
            </a:pPr>
            <a:r>
              <a:rPr lang="ru-RU" dirty="0">
                <a:solidFill>
                  <a:srgbClr val="0070C0"/>
                </a:solidFill>
              </a:rPr>
              <a:t>ОГБУ «</a:t>
            </a:r>
            <a:r>
              <a:rPr lang="ru-RU" dirty="0" err="1">
                <a:solidFill>
                  <a:srgbClr val="0070C0"/>
                </a:solidFill>
              </a:rPr>
              <a:t>Облкомприрода</a:t>
            </a:r>
            <a:r>
              <a:rPr lang="ru-RU" dirty="0">
                <a:solidFill>
                  <a:srgbClr val="0070C0"/>
                </a:solidFill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solidFill>
            <a:srgbClr val="D9B3FF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    Содержательная часть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7358082" y="1071546"/>
            <a:ext cx="1357322" cy="12858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6644" y="1357298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Не более 7 стр.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571612"/>
            <a:ext cx="8001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Актуальность выбранной темы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Ц</a:t>
            </a:r>
            <a:r>
              <a:rPr lang="ru-RU" sz="2800" dirty="0" smtClean="0"/>
              <a:t>ель и задачи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Ф</a:t>
            </a:r>
            <a:r>
              <a:rPr lang="ru-RU" sz="2800" dirty="0" smtClean="0"/>
              <a:t>орма проведения занятия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Методические </a:t>
            </a:r>
            <a:r>
              <a:rPr lang="ru-RU" sz="2800" dirty="0"/>
              <a:t>рекомендации по подготовке и </a:t>
            </a:r>
            <a:r>
              <a:rPr lang="ru-RU" sz="2800" dirty="0" smtClean="0"/>
              <a:t>проведению мероприятия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</a:t>
            </a:r>
            <a:r>
              <a:rPr lang="ru-RU" sz="2800" dirty="0" smtClean="0"/>
              <a:t>лан/сценарий мероприятия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И</a:t>
            </a:r>
            <a:r>
              <a:rPr lang="ru-RU" sz="2800" dirty="0" smtClean="0"/>
              <a:t>спользуемая литература </a:t>
            </a:r>
            <a:endParaRPr lang="ru-RU" sz="2800" dirty="0"/>
          </a:p>
        </p:txBody>
      </p:sp>
      <p:pic>
        <p:nvPicPr>
          <p:cNvPr id="8" name="Рисунок 7" descr="0_8f5d4_ff4b174f_orig.png"/>
          <p:cNvPicPr>
            <a:picLocks noChangeAspect="1"/>
          </p:cNvPicPr>
          <p:nvPr/>
        </p:nvPicPr>
        <p:blipFill>
          <a:blip r:embed="rId3" cstate="print"/>
          <a:srcRect r="33040"/>
          <a:stretch>
            <a:fillRect/>
          </a:stretch>
        </p:blipFill>
        <p:spPr>
          <a:xfrm rot="19680650">
            <a:off x="3264499" y="4311880"/>
            <a:ext cx="5999851" cy="2717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solidFill>
            <a:srgbClr val="D9B3FF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    Приложения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6784" y="1412776"/>
            <a:ext cx="6159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Видеоролики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>
                <a:solidFill>
                  <a:srgbClr val="0070C0"/>
                </a:solidFill>
              </a:rPr>
              <a:t>М</a:t>
            </a:r>
            <a:r>
              <a:rPr lang="ru-RU" sz="3200" b="1" dirty="0" smtClean="0">
                <a:solidFill>
                  <a:srgbClr val="0070C0"/>
                </a:solidFill>
              </a:rPr>
              <a:t>ультипликационные фильмы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>
                <a:solidFill>
                  <a:srgbClr val="0070C0"/>
                </a:solidFill>
              </a:rPr>
              <a:t>Музыкальные </a:t>
            </a:r>
            <a:r>
              <a:rPr lang="ru-RU" sz="3200" b="1" dirty="0" smtClean="0">
                <a:solidFill>
                  <a:srgbClr val="0070C0"/>
                </a:solidFill>
              </a:rPr>
              <a:t>произведения</a:t>
            </a:r>
          </a:p>
          <a:p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Раздаточный материал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Презентации</a:t>
            </a:r>
          </a:p>
          <a:p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47" y="1080740"/>
            <a:ext cx="2327677" cy="1666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73016"/>
            <a:ext cx="2056936" cy="1851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18041">
            <a:off x="5473548" y="5361224"/>
            <a:ext cx="1290864" cy="1337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82429">
            <a:off x="4009804" y="5056175"/>
            <a:ext cx="1619033" cy="158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solidFill>
            <a:srgbClr val="00B0AC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    Критерии оценки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928903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должны соответствовать тематике конкурса;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работа должна соответствовать структуре конкурсного материала;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новизна работы;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логичность изложения материала;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фактическая достоверность и информативность;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технологичность;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практическая значимость.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852936"/>
            <a:ext cx="6535478" cy="548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solidFill>
            <a:srgbClr val="00B0AC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    Условия участия в конкурсе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284984"/>
            <a:ext cx="9289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b="1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b="1" dirty="0" smtClean="0"/>
              <a:t>справки по тел.: </a:t>
            </a:r>
            <a:r>
              <a:rPr lang="ru-RU" dirty="0"/>
              <a:t>8 (3822) 90-39-27, Михайлова Марина Геннадьевна,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Васина </a:t>
            </a:r>
            <a:r>
              <a:rPr lang="ru-RU" dirty="0"/>
              <a:t>Ольга Владимировна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192" y="2636912"/>
            <a:ext cx="6535478" cy="5486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6895" y="1128807"/>
            <a:ext cx="87920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Участие </a:t>
            </a:r>
            <a:r>
              <a:rPr lang="ru-RU" b="1" dirty="0"/>
              <a:t>в </a:t>
            </a:r>
            <a:r>
              <a:rPr lang="ru-RU" b="1" dirty="0" smtClean="0"/>
              <a:t>конкурсе </a:t>
            </a:r>
            <a:r>
              <a:rPr lang="ru-RU" b="1" dirty="0"/>
              <a:t>бесплатное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/>
              <a:t>2</a:t>
            </a:r>
            <a:r>
              <a:rPr lang="ru-RU" b="1" dirty="0" smtClean="0"/>
              <a:t>. До </a:t>
            </a:r>
            <a:r>
              <a:rPr lang="ru-RU" b="1" dirty="0" smtClean="0">
                <a:solidFill>
                  <a:srgbClr val="FF0000"/>
                </a:solidFill>
              </a:rPr>
              <a:t>10 октября </a:t>
            </a:r>
            <a:r>
              <a:rPr lang="ru-RU" b="1" dirty="0" smtClean="0"/>
              <a:t>2017 г. отправить заявку и заполненную анкету.</a:t>
            </a:r>
          </a:p>
          <a:p>
            <a:endParaRPr lang="ru-RU" b="1" dirty="0"/>
          </a:p>
          <a:p>
            <a:r>
              <a:rPr lang="ru-RU" b="1" dirty="0" smtClean="0"/>
              <a:t>3. До </a:t>
            </a:r>
            <a:r>
              <a:rPr lang="ru-RU" b="1" dirty="0">
                <a:solidFill>
                  <a:srgbClr val="FF0000"/>
                </a:solidFill>
              </a:rPr>
              <a:t>10 декабря </a:t>
            </a:r>
            <a:r>
              <a:rPr lang="ru-RU" b="1" dirty="0" smtClean="0"/>
              <a:t>2017 г. прием конкурсных работ. </a:t>
            </a:r>
          </a:p>
          <a:p>
            <a:endParaRPr lang="ru-RU" b="1" dirty="0"/>
          </a:p>
          <a:p>
            <a:r>
              <a:rPr lang="ru-RU" b="1" dirty="0" smtClean="0"/>
              <a:t>4. </a:t>
            </a:r>
            <a:r>
              <a:rPr lang="ru-RU" b="1" dirty="0" smtClean="0">
                <a:solidFill>
                  <a:srgbClr val="FF0000"/>
                </a:solidFill>
              </a:rPr>
              <a:t>23 декабря</a:t>
            </a:r>
            <a:r>
              <a:rPr lang="ru-RU" b="1" dirty="0" smtClean="0"/>
              <a:t> 2017 г. награждение победителей.</a:t>
            </a:r>
          </a:p>
          <a:p>
            <a:endParaRPr lang="ru-RU" sz="1200" b="1" dirty="0"/>
          </a:p>
          <a:p>
            <a:r>
              <a:rPr lang="ru-RU" b="1" dirty="0" smtClean="0"/>
              <a:t>работы направлять по адресу: </a:t>
            </a:r>
            <a:r>
              <a:rPr lang="ru-RU" sz="2800" u="sng" dirty="0" smtClean="0">
                <a:hlinkClick r:id="rId4"/>
              </a:rPr>
              <a:t>artchaostomsk@mail.ru</a:t>
            </a:r>
            <a:endParaRPr lang="ru-RU" sz="2800" dirty="0"/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536" y="5114433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Призовой </a:t>
            </a:r>
            <a:r>
              <a:rPr lang="ru-RU" dirty="0"/>
              <a:t>фонд конкурса:</a:t>
            </a:r>
          </a:p>
          <a:p>
            <a:r>
              <a:rPr lang="ru-RU" dirty="0"/>
              <a:t>1 место – 15 000 рублей, </a:t>
            </a:r>
          </a:p>
          <a:p>
            <a:r>
              <a:rPr lang="ru-RU" dirty="0"/>
              <a:t>2 место – 10 000 рублей, </a:t>
            </a:r>
          </a:p>
          <a:p>
            <a:r>
              <a:rPr lang="ru-RU" dirty="0"/>
              <a:t>3  место – 5 000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47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solidFill>
            <a:srgbClr val="00B0AC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    Размещение конкурсных документов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1714488"/>
            <a:ext cx="47863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Сайт ОГБУ «</a:t>
            </a:r>
            <a:r>
              <a:rPr lang="ru-RU" dirty="0" err="1" smtClean="0"/>
              <a:t>Облкомприрода</a:t>
            </a:r>
            <a:r>
              <a:rPr lang="ru-RU" dirty="0" smtClean="0"/>
              <a:t>» </a:t>
            </a:r>
            <a:r>
              <a:rPr lang="en-US" dirty="0" smtClean="0">
                <a:hlinkClick r:id="rId2"/>
              </a:rPr>
              <a:t>http://ogbu.green.tsu.ru/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Страница </a:t>
            </a:r>
            <a:r>
              <a:rPr lang="ru-RU" dirty="0" err="1" smtClean="0"/>
              <a:t>ВКонтакте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ОГБУ «</a:t>
            </a:r>
            <a:r>
              <a:rPr lang="ru-RU" dirty="0" err="1" smtClean="0"/>
              <a:t>Облкомприрода</a:t>
            </a:r>
            <a:r>
              <a:rPr lang="ru-RU" dirty="0" smtClean="0"/>
              <a:t>»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vk.com/</a:t>
            </a:r>
            <a:r>
              <a:rPr lang="en-US" dirty="0" err="1" smtClean="0">
                <a:solidFill>
                  <a:srgbClr val="0033CC"/>
                </a:solidFill>
              </a:rPr>
              <a:t>oblkompriroda_tomsk</a:t>
            </a:r>
            <a:endParaRPr lang="ru-RU" dirty="0" smtClean="0">
              <a:solidFill>
                <a:srgbClr val="0033CC"/>
              </a:solidFill>
            </a:endParaRPr>
          </a:p>
          <a:p>
            <a:endParaRPr lang="ru-RU" dirty="0" smtClean="0">
              <a:solidFill>
                <a:srgbClr val="0033CC"/>
              </a:solidFill>
            </a:endParaRPr>
          </a:p>
          <a:p>
            <a:r>
              <a:rPr lang="ru-RU" dirty="0" smtClean="0"/>
              <a:t>Страница </a:t>
            </a:r>
            <a:r>
              <a:rPr lang="ru-RU" dirty="0" err="1" smtClean="0"/>
              <a:t>Вконтакте</a:t>
            </a:r>
            <a:endParaRPr lang="ru-RU" dirty="0" smtClean="0"/>
          </a:p>
          <a:p>
            <a:r>
              <a:rPr lang="ru-RU" dirty="0" smtClean="0"/>
              <a:t>Изумрудный Томск | </a:t>
            </a:r>
            <a:r>
              <a:rPr lang="en-US" dirty="0" smtClean="0"/>
              <a:t>ART-</a:t>
            </a:r>
            <a:r>
              <a:rPr lang="ru-RU" dirty="0" smtClean="0"/>
              <a:t>ХАОС 2.0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vk.com/</a:t>
            </a:r>
            <a:r>
              <a:rPr lang="en-US" dirty="0" err="1" smtClean="0">
                <a:solidFill>
                  <a:srgbClr val="0033CC"/>
                </a:solidFill>
              </a:rPr>
              <a:t>izumrudniy_tomsk</a:t>
            </a:r>
            <a:endParaRPr lang="ru-RU" dirty="0" smtClean="0">
              <a:solidFill>
                <a:srgbClr val="0033CC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3" y="1071545"/>
            <a:ext cx="4857784" cy="291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>
            <a:off x="4572000" y="3071810"/>
            <a:ext cx="428628" cy="1428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9192" y="2636912"/>
            <a:ext cx="6535478" cy="548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53" y="184482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 descr="0_8f5d4_ff4b174f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80650">
            <a:off x="434393" y="2314546"/>
            <a:ext cx="8960395" cy="4208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55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122" cy="142876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6699"/>
                </a:solidFill>
              </a:rPr>
              <a:t>Цель: создать общедоступный банк   </a:t>
            </a:r>
            <a:br>
              <a:rPr lang="ru-RU" sz="3200" dirty="0" smtClean="0">
                <a:solidFill>
                  <a:srgbClr val="006699"/>
                </a:solidFill>
              </a:rPr>
            </a:br>
            <a:r>
              <a:rPr lang="ru-RU" sz="3200" dirty="0" smtClean="0">
                <a:solidFill>
                  <a:srgbClr val="006699"/>
                </a:solidFill>
              </a:rPr>
              <a:t>           методических разработок, посвященных </a:t>
            </a:r>
            <a:br>
              <a:rPr lang="ru-RU" sz="3200" dirty="0" smtClean="0">
                <a:solidFill>
                  <a:srgbClr val="006699"/>
                </a:solidFill>
              </a:rPr>
            </a:br>
            <a:r>
              <a:rPr lang="ru-RU" sz="3200" dirty="0" smtClean="0">
                <a:solidFill>
                  <a:srgbClr val="006699"/>
                </a:solidFill>
              </a:rPr>
              <a:t>           теме обращения с отходами. </a:t>
            </a:r>
            <a:endParaRPr lang="ru-RU" sz="3200" dirty="0">
              <a:solidFill>
                <a:srgbClr val="0066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200024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организовать информационное пространство для презентации опыта педагогов и сотрудников культуры, реализующих экологические образовательные программы;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распространить опыт современных и инновационных методик преподавания, повышающих эффективность экологического образования и просвещения;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повысить уровень экологической ответственности обучающихся.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200024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2_7 Days of Garbage_Si#9C36A0.jpg.CROP.original-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857364"/>
            <a:ext cx="3603736" cy="4669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  <a:solidFill>
            <a:srgbClr val="00B0AC"/>
          </a:solidFill>
        </p:spPr>
        <p:txBody>
          <a:bodyPr/>
          <a:lstStyle/>
          <a:p>
            <a:pPr algn="l"/>
            <a:r>
              <a:rPr lang="ru-RU" b="1" dirty="0" smtClean="0"/>
              <a:t>    Участники: 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28596" y="1571612"/>
            <a:ext cx="8501122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33CC"/>
                </a:solidFill>
              </a:rPr>
              <a:t>воспитатели;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33CC"/>
                </a:solidFill>
              </a:rPr>
              <a:t>педагоги </a:t>
            </a:r>
            <a:r>
              <a:rPr lang="ru-RU" sz="2400" dirty="0" smtClean="0">
                <a:solidFill>
                  <a:srgbClr val="0033CC"/>
                </a:solidFill>
              </a:rPr>
              <a:t>общеобразовательного, дополнительного, профессионального образования;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33CC"/>
                </a:solidFill>
              </a:rPr>
              <a:t> сотрудники  учреждений культуры.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4" name="Рисунок 3" descr="0_8f5d4_ff4b174f_orig.png"/>
          <p:cNvPicPr>
            <a:picLocks noChangeAspect="1"/>
          </p:cNvPicPr>
          <p:nvPr/>
        </p:nvPicPr>
        <p:blipFill>
          <a:blip r:embed="rId3" cstate="print"/>
          <a:srcRect r="33040"/>
          <a:stretch>
            <a:fillRect/>
          </a:stretch>
        </p:blipFill>
        <p:spPr>
          <a:xfrm rot="19680650">
            <a:off x="3264499" y="4311880"/>
            <a:ext cx="5999851" cy="2717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7ebfac7d31cfaa98a91c47763c403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857496"/>
            <a:ext cx="3171914" cy="292895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357298"/>
            <a:ext cx="8858280" cy="114300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Тематика работ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должна быть направлена на формирование экологически осознанного стиля жизни человека и развитие у обучающихся навыков обращения с бытовыми отходами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900x600_adaptiveResize_news_2015_08_FAnHpgAuCl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48448" y="2857496"/>
            <a:ext cx="2679160" cy="1357322"/>
          </a:xfrm>
        </p:spPr>
      </p:pic>
      <p:sp>
        <p:nvSpPr>
          <p:cNvPr id="9" name="TextBox 8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solidFill>
            <a:srgbClr val="00B0AC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Выбор темы</a:t>
            </a:r>
            <a:endParaRPr lang="ru-RU" sz="4000" b="1" dirty="0"/>
          </a:p>
        </p:txBody>
      </p:sp>
      <p:pic>
        <p:nvPicPr>
          <p:cNvPr id="15" name="Рисунок 14" descr="podelki-iz-vtorsyrya.jpg"/>
          <p:cNvPicPr>
            <a:picLocks noChangeAspect="1"/>
          </p:cNvPicPr>
          <p:nvPr/>
        </p:nvPicPr>
        <p:blipFill>
          <a:blip r:embed="rId5" cstate="print"/>
          <a:srcRect t="17262" b="32869"/>
          <a:stretch>
            <a:fillRect/>
          </a:stretch>
        </p:blipFill>
        <p:spPr>
          <a:xfrm>
            <a:off x="5929322" y="4643446"/>
            <a:ext cx="2700813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28670"/>
          <a:ext cx="9144000" cy="53578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89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7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«Мы за чистый мир»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«Экология и культура – с. Макеевка»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659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000" kern="1200" dirty="0" smtClean="0"/>
                        <a:t>«Проблема утилизации ртуть содержащих источников света»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«Энергосбережение»</a:t>
                      </a:r>
                      <a:endParaRPr lang="ru-RU" sz="2000" dirty="0" smtClean="0"/>
                    </a:p>
                    <a:p>
                      <a:pPr>
                        <a:lnSpc>
                          <a:spcPts val="2000"/>
                        </a:lnSpc>
                      </a:pP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659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000" kern="1200" dirty="0" smtClean="0"/>
                        <a:t>«Ресурсосбережение. Раздельный сбор и переработка отходов»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«Проблемы загрязнения в Южной Америке»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6210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«Изготовление интерьерного украшения из бросового материала»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«Изготовление</a:t>
                      </a:r>
                      <a:r>
                        <a:rPr lang="ru-RU" sz="2000" baseline="0" dirty="0" smtClean="0"/>
                        <a:t> картины </a:t>
                      </a:r>
                      <a:r>
                        <a:rPr lang="ru-RU" sz="2000" dirty="0" smtClean="0"/>
                        <a:t> из листьев:</a:t>
                      </a:r>
                      <a:r>
                        <a:rPr lang="ru-RU" sz="2000" baseline="0" dirty="0" smtClean="0"/>
                        <a:t> Осеннее настроение</a:t>
                      </a:r>
                      <a:r>
                        <a:rPr lang="ru-RU" sz="2000" dirty="0" smtClean="0"/>
                        <a:t>»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659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«Экологическая безопасность продуктов питания»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  <a:solidFill>
            <a:srgbClr val="00B0AC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/>
              <a:t>Форма проведения занятия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357298"/>
            <a:ext cx="39290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Лекция</a:t>
            </a:r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Семинары</a:t>
            </a:r>
            <a:endParaRPr lang="ru-RU" sz="2400" dirty="0" smtClean="0"/>
          </a:p>
          <a:p>
            <a:r>
              <a:rPr lang="ru-RU" sz="2400" b="1" dirty="0" smtClean="0"/>
              <a:t>Дискуссии </a:t>
            </a:r>
            <a:endParaRPr lang="ru-RU" sz="2400" dirty="0" smtClean="0"/>
          </a:p>
          <a:p>
            <a:r>
              <a:rPr lang="ru-RU" sz="2400" b="1" dirty="0" smtClean="0"/>
              <a:t>Конференции</a:t>
            </a:r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Викторины</a:t>
            </a:r>
          </a:p>
          <a:p>
            <a:r>
              <a:rPr lang="ru-RU" sz="2400" b="1" dirty="0" smtClean="0"/>
              <a:t>Конкурсы</a:t>
            </a:r>
          </a:p>
          <a:p>
            <a:r>
              <a:rPr lang="ru-RU" sz="2400" b="1" dirty="0" smtClean="0"/>
              <a:t>Экскурсии</a:t>
            </a:r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Туристические походы</a:t>
            </a:r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Обучающие игры</a:t>
            </a:r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Презентация</a:t>
            </a:r>
            <a:endParaRPr lang="ru-RU" sz="2400" dirty="0" smtClean="0"/>
          </a:p>
          <a:p>
            <a:r>
              <a:rPr lang="ru-RU" sz="2400" b="1" dirty="0" smtClean="0"/>
              <a:t>Защита проектов</a:t>
            </a:r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Круглый стол</a:t>
            </a:r>
            <a:endParaRPr lang="ru-RU" sz="2400" dirty="0" smtClean="0"/>
          </a:p>
          <a:p>
            <a:r>
              <a:rPr lang="ru-RU" sz="2400" b="1" dirty="0" smtClean="0"/>
              <a:t>Мозговая атака</a:t>
            </a:r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Ролевые игры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7143768" y="1000108"/>
            <a:ext cx="1357322" cy="12858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140" y="1214422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не более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45 минут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IMG_1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4804" y="3714752"/>
            <a:ext cx="3873445" cy="268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143768" y="2071678"/>
            <a:ext cx="1357322" cy="12858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5728"/>
            <a:ext cx="9144000" cy="707886"/>
          </a:xfrm>
          <a:prstGeom prst="rect">
            <a:avLst/>
          </a:prstGeom>
          <a:solidFill>
            <a:srgbClr val="00B0AC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Структура конкурсного материала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14348" y="1643050"/>
            <a:ext cx="628654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Титульный лист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Аннотация  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Содержательная часть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4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Приложения 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572264" y="1857364"/>
            <a:ext cx="357190" cy="171451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3768" y="2285992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 более </a:t>
            </a:r>
          </a:p>
          <a:p>
            <a:pPr algn="ctr"/>
            <a:r>
              <a:rPr lang="ru-RU" sz="2400" b="1" dirty="0" smtClean="0"/>
              <a:t>9 стр.</a:t>
            </a:r>
            <a:endParaRPr lang="ru-RU" sz="2400" b="1" dirty="0"/>
          </a:p>
        </p:txBody>
      </p:sp>
      <p:pic>
        <p:nvPicPr>
          <p:cNvPr id="8" name="Рисунок 7" descr="0_8f5d4_ff4b174f_orig.png"/>
          <p:cNvPicPr>
            <a:picLocks noChangeAspect="1"/>
          </p:cNvPicPr>
          <p:nvPr/>
        </p:nvPicPr>
        <p:blipFill>
          <a:blip r:embed="rId3" cstate="print"/>
          <a:srcRect r="33040"/>
          <a:stretch>
            <a:fillRect/>
          </a:stretch>
        </p:blipFill>
        <p:spPr>
          <a:xfrm rot="19680650">
            <a:off x="3264499" y="4311880"/>
            <a:ext cx="5999851" cy="2717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solidFill>
            <a:srgbClr val="D9B3FF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    Титульный лист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000108"/>
            <a:ext cx="3643338" cy="5539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«Технический колледж»</a:t>
            </a:r>
          </a:p>
          <a:p>
            <a:pPr algn="ctr"/>
            <a:r>
              <a:rPr lang="ru-RU" dirty="0" smtClean="0"/>
              <a:t> </a:t>
            </a:r>
            <a:r>
              <a:rPr lang="ru-RU" b="1" dirty="0" smtClean="0"/>
              <a:t> 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Методическая разработка</a:t>
            </a:r>
            <a:endParaRPr lang="ru-RU" dirty="0" smtClean="0"/>
          </a:p>
          <a:p>
            <a:pPr algn="ctr"/>
            <a:r>
              <a:rPr lang="ru-RU" b="1" dirty="0" smtClean="0"/>
              <a:t>внеклассного мероприятия</a:t>
            </a:r>
            <a:endParaRPr lang="ru-RU" dirty="0" smtClean="0"/>
          </a:p>
          <a:p>
            <a:pPr algn="ctr"/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b="1" dirty="0" smtClean="0"/>
              <a:t>Конкурс профессионального мастерства </a:t>
            </a:r>
            <a:endParaRPr lang="ru-RU" dirty="0" smtClean="0"/>
          </a:p>
          <a:p>
            <a:pPr algn="ctr"/>
            <a:r>
              <a:rPr lang="ru-RU" b="1" dirty="0" smtClean="0"/>
              <a:t>по профессии «Портной»</a:t>
            </a:r>
            <a:endParaRPr lang="ru-RU" dirty="0" smtClean="0"/>
          </a:p>
          <a:p>
            <a:pPr algn="ctr"/>
            <a:r>
              <a:rPr lang="ru-RU" b="1" dirty="0" smtClean="0"/>
              <a:t>Тема «Экологический дизайн»</a:t>
            </a:r>
            <a:endParaRPr lang="ru-RU" dirty="0" smtClean="0"/>
          </a:p>
          <a:p>
            <a:pPr algn="ctr"/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r>
              <a:rPr lang="ru-RU" dirty="0" smtClean="0"/>
              <a:t> </a:t>
            </a:r>
          </a:p>
          <a:p>
            <a:pPr algn="r"/>
            <a:r>
              <a:rPr lang="ru-RU" dirty="0" smtClean="0"/>
              <a:t>Автор: </a:t>
            </a:r>
          </a:p>
          <a:p>
            <a:pPr algn="r"/>
            <a:r>
              <a:rPr lang="ru-RU" dirty="0" smtClean="0"/>
              <a:t>Преподаватель, Иванова</a:t>
            </a:r>
          </a:p>
          <a:p>
            <a:r>
              <a:rPr lang="ru-RU" dirty="0" smtClean="0"/>
              <a:t>  </a:t>
            </a:r>
          </a:p>
          <a:p>
            <a:pPr algn="ctr"/>
            <a:r>
              <a:rPr lang="ru-RU" sz="1200" dirty="0" smtClean="0"/>
              <a:t>Томск 2017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1000108"/>
            <a:ext cx="3643338" cy="581697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ОГБПОУ «Технический колледж»</a:t>
            </a:r>
          </a:p>
          <a:p>
            <a:pPr algn="ctr"/>
            <a:r>
              <a:rPr lang="ru-RU" dirty="0" smtClean="0"/>
              <a:t> </a:t>
            </a:r>
            <a:r>
              <a:rPr lang="ru-RU" b="1" dirty="0" smtClean="0"/>
              <a:t> </a:t>
            </a:r>
            <a:endParaRPr lang="ru-RU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Экологический дизайн</a:t>
            </a:r>
            <a:endParaRPr lang="ru-RU" dirty="0" smtClean="0"/>
          </a:p>
          <a:p>
            <a:pPr algn="ctr"/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Автор: </a:t>
            </a:r>
          </a:p>
          <a:p>
            <a:pPr algn="r"/>
            <a:r>
              <a:rPr lang="ru-RU" dirty="0" smtClean="0"/>
              <a:t>Иванова Анна Ивановна, </a:t>
            </a:r>
          </a:p>
          <a:p>
            <a:pPr algn="r"/>
            <a:r>
              <a:rPr lang="ru-RU" dirty="0" smtClean="0"/>
              <a:t>учитель биологии</a:t>
            </a:r>
          </a:p>
          <a:p>
            <a:r>
              <a:rPr lang="ru-RU" dirty="0" smtClean="0"/>
              <a:t>  </a:t>
            </a:r>
          </a:p>
          <a:p>
            <a:pPr algn="ctr"/>
            <a:r>
              <a:rPr lang="ru-RU" sz="1200" dirty="0" smtClean="0"/>
              <a:t>Томск 2017</a:t>
            </a: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28596" y="2571744"/>
            <a:ext cx="3286148" cy="857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472" y="3571876"/>
            <a:ext cx="3071834" cy="785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3108" y="5357826"/>
            <a:ext cx="1928826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8855" y="1061365"/>
            <a:ext cx="2055172" cy="3281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D9B3FF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    Аннотация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7429520" y="928670"/>
            <a:ext cx="1357322" cy="12858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9520" y="1142984"/>
            <a:ext cx="1500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 более 200 слов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2071678"/>
            <a:ext cx="84296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Какой теме посвящена методическая разработка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Обоснование выбора формы проведения занятия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Новизна работы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Практическая значимость</a:t>
            </a:r>
            <a:endParaRPr lang="ru-RU" sz="2800" dirty="0"/>
          </a:p>
        </p:txBody>
      </p:sp>
      <p:pic>
        <p:nvPicPr>
          <p:cNvPr id="9" name="Рисунок 8" descr="0_8f5d4_ff4b174f_orig.png"/>
          <p:cNvPicPr>
            <a:picLocks noChangeAspect="1"/>
          </p:cNvPicPr>
          <p:nvPr/>
        </p:nvPicPr>
        <p:blipFill>
          <a:blip r:embed="rId3" cstate="print"/>
          <a:srcRect r="33040"/>
          <a:stretch>
            <a:fillRect/>
          </a:stretch>
        </p:blipFill>
        <p:spPr>
          <a:xfrm rot="19680650">
            <a:off x="3264499" y="4311880"/>
            <a:ext cx="5999851" cy="2717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435</Words>
  <Application>Microsoft Office PowerPoint</Application>
  <PresentationFormat>Экран (4:3)</PresentationFormat>
  <Paragraphs>173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Конкурс учебно-методических разработок экологической проблематики</vt:lpstr>
      <vt:lpstr>Цель: создать общедоступный банк               методических разработок, посвященных             теме обращения с отходами. </vt:lpstr>
      <vt:lpstr>    Участники: </vt:lpstr>
      <vt:lpstr>Тематика работ должна быть направлена на формирование экологически осознанного стиля жизни человека и развитие у обучающихся навыков обращения с бытовыми отходами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учебно-методических разработок экологической проблематики</dc:title>
  <cp:lastModifiedBy>mudarisova</cp:lastModifiedBy>
  <cp:revision>80</cp:revision>
  <dcterms:modified xsi:type="dcterms:W3CDTF">2017-09-21T09:49:17Z</dcterms:modified>
</cp:coreProperties>
</file>