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  <p:sldId id="257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61762E-2BBD-475F-9DE2-BBA4117ED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113822-C9C0-4F0E-8A39-D06CB7C99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0B572F-C6DC-46F7-A05F-31614272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84FC25-9046-4C6B-836D-E0C4AE08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D2B5C5-924B-42DA-8EA6-32C49E076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1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C5772-731A-4809-A219-6781F8016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1EA33D-3AAA-4830-95F2-C7DF49FCF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B6C906-C202-4633-B07E-64C01AFD3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65B1B9-2E40-48D9-B9A1-7A21F925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116634-3963-4B59-B59D-3FDF10E6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32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622E63A-CFDA-4A32-BFED-4AAAA1F92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AC57FF-DAFA-427A-83CD-AD6E99B3B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A11738-ECB9-47B6-B1A3-EDA44DF9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818E21-4320-4A69-845D-95D9CD7FF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F388B8-1DAE-4496-BF87-494E8E6B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78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81559-6A6E-4DB6-835E-168C398EF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F428C4-8CB1-4571-915E-919973A84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DB3056-0467-481C-9121-DE0A30624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ADCA33-A32B-41DF-B7B4-707938D8E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671A6F-55AF-4CA7-97D7-F484291AC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68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3DBFA-139D-4C37-AE66-3077A0333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8A470C-2FE8-469B-802F-D7F7F36ED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BFC31A-E812-47EA-A272-4149DDBD5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384B4E-6AF5-4B04-9895-ECB14491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699B7F-8C98-4C5E-92B3-551726287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8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CB89FB-CA58-48E0-98D8-CAABBCFA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062F97-DCB3-47FF-8485-AB7B7A663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7045DB-B585-41AF-A88A-230AF2930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7882C4-78A5-40BD-94AD-D569CBBF6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E4D71F-42C1-4570-BD95-15D2C6D0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A26ADE-F626-460A-9CF2-63C410704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4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F60123-F7F5-4E1E-96DE-284B91697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E4D4E2-CD32-44AF-ADB4-26428285D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6F7A13-704B-415D-BD90-8394EE758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0DC9E0C-27D7-4AAB-895C-CE7B980B5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E0CA899-7CCD-46BA-8BBA-FD60A5A74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6E76A5-7A8E-45D0-8F57-5CCC33E1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D1E5C3-E460-4AD0-9B81-7AA31BBEB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D926DD4-D588-4058-8724-DE73F77F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85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826324-8D04-4AD0-B577-B747820A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2E49C11-7C89-4812-A7EF-26FDC8CB3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C4DC45-B894-4B1C-9597-59CA018C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64AB0B-1FCA-4692-8297-D48FAAE67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5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A6A384-3FF7-4FB7-932E-43FF5B1A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DD329D-AD5E-4465-8B4D-EBCFAA9D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2AA941-4E2F-4BD4-96AE-B35BFD3D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83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546ED-7E77-4F65-8F2D-1209ACAE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4EC21F-EAC6-4F9B-A4A0-06A0185B0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9BDD77-C5ED-465C-822F-41C17FB42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F667F0-F236-4FEB-9915-04F5BA11B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132BA7-4EDF-4389-96C3-1036AC7E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47573B-84A9-4C41-8E0E-97670E45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86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33894-A804-4B31-ACFC-000570C96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FA3FED-4D0A-4296-B431-4EB722C67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F27885-3A6F-4611-85A8-E8F60B6C0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14D2E9-68F7-4BCB-996B-DEB9E6B88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2E8A1F-A788-4BB8-A900-A9DA7E53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3048B4-3335-4D41-8D6F-EEA00A02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28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41F25-9325-4333-B5E2-F5EE94691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993D6F-6CBF-4CE4-9227-58749AD06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956D3E-3875-4FCC-B38E-0DA91E93A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A2F8-6A96-428C-ADDF-B638FCDB91B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1DC81F-D7B8-4B42-981C-12E20A45B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6F6495-8A30-4727-A341-1AAF3958F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F77A0-9146-4BAA-AF4C-20C684FC6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31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ultmarafon.ru/ecomul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be.com/playlist?list=PLlM-tzfVMe6CnI1njcSl8pS3_pR5Mhfl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k.com/mult_la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B4E13-4004-4061-A90F-0231DA971F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Экомагия. Привычка превращать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53A209-FC2F-407E-9C40-5A440168F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Константин </a:t>
            </a:r>
            <a:r>
              <a:rPr lang="ru-RU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Yu Gothic UI Semilight" panose="020B0400000000000000" pitchFamily="34" charset="-128"/>
              </a:rPr>
              <a:t>Голошубин</a:t>
            </a:r>
          </a:p>
          <a:p>
            <a:r>
              <a:rPr lang="ru-RU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Школа практической мультипликации</a:t>
            </a:r>
          </a:p>
          <a:p>
            <a:r>
              <a:rPr lang="ru-RU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МАХОЛЁТ</a:t>
            </a:r>
          </a:p>
          <a:p>
            <a:r>
              <a:rPr lang="ru-RU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АНО ЦРТ «Детский </a:t>
            </a:r>
            <a:r>
              <a:rPr lang="ru-RU" sz="1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мультпроект</a:t>
            </a:r>
            <a:r>
              <a:rPr lang="ru-RU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94224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F8AB1-1792-4590-AC27-007AD92B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Проекты: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0699D8-CBD5-49C5-8E5F-F25648333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Проект игра-мультфильм «Переработка»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Экологический </a:t>
            </a:r>
            <a:r>
              <a:rPr lang="ru-RU" dirty="0" err="1">
                <a:solidFill>
                  <a:srgbClr val="002060"/>
                </a:solidFill>
              </a:rPr>
              <a:t>мультмарафон</a:t>
            </a:r>
            <a:r>
              <a:rPr lang="ru-RU" dirty="0">
                <a:solidFill>
                  <a:srgbClr val="002060"/>
                </a:solidFill>
              </a:rPr>
              <a:t> «Алхимия упаковки»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Мультпроект</a:t>
            </a:r>
            <a:r>
              <a:rPr lang="ru-RU" dirty="0">
                <a:solidFill>
                  <a:srgbClr val="002060"/>
                </a:solidFill>
              </a:rPr>
              <a:t> «</a:t>
            </a:r>
            <a:r>
              <a:rPr lang="ru-RU" dirty="0" err="1">
                <a:solidFill>
                  <a:srgbClr val="002060"/>
                </a:solidFill>
              </a:rPr>
              <a:t>Подготовишка</a:t>
            </a:r>
            <a:r>
              <a:rPr lang="ru-RU" dirty="0">
                <a:solidFill>
                  <a:srgbClr val="002060"/>
                </a:solidFill>
              </a:rPr>
              <a:t> для малыша Паки»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Фестиваль «Живая вода»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Мультпроект</a:t>
            </a:r>
            <a:r>
              <a:rPr lang="ru-RU" dirty="0">
                <a:solidFill>
                  <a:srgbClr val="002060"/>
                </a:solidFill>
              </a:rPr>
              <a:t> «Экомагия. Привычка превращать»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Лаборатория «Следы жизни в цифре»</a:t>
            </a:r>
          </a:p>
        </p:txBody>
      </p:sp>
    </p:spTree>
    <p:extLst>
      <p:ext uri="{BB962C8B-B14F-4D97-AF65-F5344CB8AC3E}">
        <p14:creationId xmlns:p14="http://schemas.microsoft.com/office/powerpoint/2010/main" val="185455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DEB131-D1F6-436B-ADD5-2A427690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Подробности по проектам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E08AF0-D3D9-4087-8A98-CD810F029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8479"/>
            <a:ext cx="10515600" cy="5584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http://multmarafon.ru/ecomult/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B974808-A52B-4916-9B31-9801D74DC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640" y="1415473"/>
            <a:ext cx="3702773" cy="374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4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F59E7-B1FB-4D51-8145-1BCA26F8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Плейлист экологических мультфильмов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ED80BF-F509-426D-9DBF-7FBBE0C2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37567"/>
            <a:ext cx="10937240" cy="111061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https://youtube.com/playlist?list=PLlM-tzfVMe6CnI1njcSl8pS3_pR5MhflM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9CD14D5-2DC6-47D2-8234-2F7F636EA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8166" y="1407685"/>
            <a:ext cx="4235668" cy="428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5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2AA1C-F75F-436E-8C03-34BAF05F3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Сообщество в ВК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DAC64D-9CE1-48CC-93F6-741EA43AF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08319"/>
            <a:ext cx="10515600" cy="56864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https://vk.com/mult_lab</a:t>
            </a:r>
            <a:r>
              <a:rPr lang="en-US" dirty="0"/>
              <a:t> 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19DBEE-6A52-445B-8E23-F3D078232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599" y="1323827"/>
            <a:ext cx="4500881" cy="428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3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A6B07-5F4C-4D2B-842D-D37D5769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8B703B-D875-432C-B3E7-CE2B142FC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3065"/>
            <a:ext cx="10515600" cy="205549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Самодельная мультипликация – важный инструмент работы с детьми в </a:t>
            </a:r>
            <a:r>
              <a:rPr lang="ru-RU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экопросвещении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Кооперация с партнерами = качественный контент</a:t>
            </a:r>
          </a:p>
        </p:txBody>
      </p:sp>
    </p:spTree>
    <p:extLst>
      <p:ext uri="{BB962C8B-B14F-4D97-AF65-F5344CB8AC3E}">
        <p14:creationId xmlns:p14="http://schemas.microsoft.com/office/powerpoint/2010/main" val="304672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A6D4BA-2D48-48B9-8995-B09EFBE4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320" y="1827837"/>
            <a:ext cx="7096760" cy="2143919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Благодарю за ваше время!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E2AF2E1-99B3-45E3-B262-7DC1126333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38" t="27249" r="9195" b="7063"/>
          <a:stretch/>
        </p:blipFill>
        <p:spPr>
          <a:xfrm>
            <a:off x="10820400" y="5613400"/>
            <a:ext cx="953295" cy="113284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A2E2A69-905D-4537-981C-F5FB03FD0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480" y="5613400"/>
            <a:ext cx="1132840" cy="11328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43D92F-2F7B-4444-972C-BA03D80A131D}"/>
              </a:ext>
            </a:extLst>
          </p:cNvPr>
          <p:cNvSpPr txBox="1"/>
          <p:nvPr/>
        </p:nvSpPr>
        <p:spPr>
          <a:xfrm>
            <a:off x="9301480" y="5233610"/>
            <a:ext cx="248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Gabriola" panose="04040605051002020D02" pitchFamily="82" charset="0"/>
              </a:rPr>
              <a:t>👇Напиши мне 👇</a:t>
            </a:r>
          </a:p>
        </p:txBody>
      </p:sp>
    </p:spTree>
    <p:extLst>
      <p:ext uri="{BB962C8B-B14F-4D97-AF65-F5344CB8AC3E}">
        <p14:creationId xmlns:p14="http://schemas.microsoft.com/office/powerpoint/2010/main" val="632992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120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Yu Gothic UI Semilight</vt:lpstr>
      <vt:lpstr>Arial</vt:lpstr>
      <vt:lpstr>Calibri</vt:lpstr>
      <vt:lpstr>Calibri Light</vt:lpstr>
      <vt:lpstr>Gabriola</vt:lpstr>
      <vt:lpstr>Тема Office</vt:lpstr>
      <vt:lpstr>Экомагия. Привычка превращать</vt:lpstr>
      <vt:lpstr>Проекты:</vt:lpstr>
      <vt:lpstr>Подробности по проектам</vt:lpstr>
      <vt:lpstr>Плейлист экологических мультфильмов</vt:lpstr>
      <vt:lpstr>Сообщество в ВК</vt:lpstr>
      <vt:lpstr>выводы</vt:lpstr>
      <vt:lpstr>Благодарю за ваше время!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 Голошубин</dc:creator>
  <cp:lastModifiedBy>Константин Голошубин</cp:lastModifiedBy>
  <cp:revision>10</cp:revision>
  <dcterms:created xsi:type="dcterms:W3CDTF">2022-09-29T03:58:36Z</dcterms:created>
  <dcterms:modified xsi:type="dcterms:W3CDTF">2022-09-29T05:59:30Z</dcterms:modified>
</cp:coreProperties>
</file>